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359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dovica Lorenzato" userId="2a880f1b-047c-4ecf-80a4-f2630cc711fc" providerId="ADAL" clId="{E4A30363-413B-40A4-8BF2-9A306D2E4E1E}"/>
    <pc:docChg chg="custSel modSld">
      <pc:chgData name="Ludovica Lorenzato" userId="2a880f1b-047c-4ecf-80a4-f2630cc711fc" providerId="ADAL" clId="{E4A30363-413B-40A4-8BF2-9A306D2E4E1E}" dt="2026-04-07T03:03:03.352" v="19" actId="1076"/>
      <pc:docMkLst>
        <pc:docMk/>
      </pc:docMkLst>
      <pc:sldChg chg="addSp delSp modSp mod">
        <pc:chgData name="Ludovica Lorenzato" userId="2a880f1b-047c-4ecf-80a4-f2630cc711fc" providerId="ADAL" clId="{E4A30363-413B-40A4-8BF2-9A306D2E4E1E}" dt="2026-04-07T03:03:03.352" v="19" actId="1076"/>
        <pc:sldMkLst>
          <pc:docMk/>
          <pc:sldMk cId="3116364948" sldId="256"/>
        </pc:sldMkLst>
        <pc:spChg chg="mod">
          <ac:chgData name="Ludovica Lorenzato" userId="2a880f1b-047c-4ecf-80a4-f2630cc711fc" providerId="ADAL" clId="{E4A30363-413B-40A4-8BF2-9A306D2E4E1E}" dt="2026-04-07T03:02:21.115" v="16" actId="20577"/>
          <ac:spMkLst>
            <pc:docMk/>
            <pc:sldMk cId="3116364948" sldId="256"/>
            <ac:spMk id="7" creationId="{440FAE26-6765-E2AE-B3ED-8D6D590925C0}"/>
          </ac:spMkLst>
        </pc:spChg>
        <pc:picChg chg="del">
          <ac:chgData name="Ludovica Lorenzato" userId="2a880f1b-047c-4ecf-80a4-f2630cc711fc" providerId="ADAL" clId="{E4A30363-413B-40A4-8BF2-9A306D2E4E1E}" dt="2026-04-07T03:02:26.345" v="17" actId="478"/>
          <ac:picMkLst>
            <pc:docMk/>
            <pc:sldMk cId="3116364948" sldId="256"/>
            <ac:picMk id="2" creationId="{6C5DB15A-B3E6-8CB0-25DA-0DA57B7089CA}"/>
          </ac:picMkLst>
        </pc:picChg>
        <pc:picChg chg="add mod">
          <ac:chgData name="Ludovica Lorenzato" userId="2a880f1b-047c-4ecf-80a4-f2630cc711fc" providerId="ADAL" clId="{E4A30363-413B-40A4-8BF2-9A306D2E4E1E}" dt="2026-04-07T03:03:03.352" v="19" actId="1076"/>
          <ac:picMkLst>
            <pc:docMk/>
            <pc:sldMk cId="3116364948" sldId="256"/>
            <ac:picMk id="4" creationId="{66998D36-A470-E02B-5E04-D4679663732F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solidFill>
              <a:schemeClr val="accent1"/>
            </a:solidFill>
            <a:ln w="28575"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62-4776-82FE-3D11E1406C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7298144"/>
        <c:axId val="1210027760"/>
      </c:barChart>
      <c:catAx>
        <c:axId val="1297298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0027760"/>
        <c:crosses val="autoZero"/>
        <c:auto val="1"/>
        <c:lblAlgn val="ctr"/>
        <c:lblOffset val="100"/>
        <c:noMultiLvlLbl val="0"/>
      </c:catAx>
      <c:valAx>
        <c:axId val="1210027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7298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8575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061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397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839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086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86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424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0780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988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494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174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311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E27F3-B628-43A6-9B0C-13C49413D4B9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A3444-C1E7-4F1A-8FF2-855FC82E53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648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17">
            <a:extLst>
              <a:ext uri="{FF2B5EF4-FFF2-40B4-BE49-F238E27FC236}">
                <a16:creationId xmlns:a16="http://schemas.microsoft.com/office/drawing/2014/main" id="{08DA71FB-4FCD-EC72-AC1B-23AF2668E4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9458072"/>
              </p:ext>
            </p:extLst>
          </p:nvPr>
        </p:nvGraphicFramePr>
        <p:xfrm>
          <a:off x="4581605" y="8621485"/>
          <a:ext cx="1912880" cy="298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40FAE26-6765-E2AE-B3ED-8D6D590925C0}"/>
              </a:ext>
            </a:extLst>
          </p:cNvPr>
          <p:cNvSpPr txBox="1"/>
          <p:nvPr/>
        </p:nvSpPr>
        <p:spPr>
          <a:xfrm>
            <a:off x="363515" y="2246661"/>
            <a:ext cx="6130970" cy="532453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000" b="1" dirty="0">
                <a:latin typeface="+mj-lt"/>
              </a:rPr>
              <a:t>Heading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000" dirty="0">
                <a:latin typeface="+mj-lt"/>
              </a:rPr>
              <a:t>Author(s)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000" b="1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+mj-lt"/>
              </a:rPr>
              <a:t>Poster Portrait Template</a:t>
            </a:r>
            <a:br>
              <a:rPr lang="en-US" sz="2000" dirty="0">
                <a:latin typeface="+mj-lt"/>
              </a:rPr>
            </a:br>
            <a:br>
              <a:rPr lang="en-US" sz="2000" dirty="0">
                <a:latin typeface="+mj-lt"/>
              </a:rPr>
            </a:br>
            <a:r>
              <a:rPr lang="en-US" sz="2000" dirty="0">
                <a:latin typeface="+mj-lt"/>
              </a:rPr>
              <a:t>Please clear all text and objects on this template before designing your poster.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000" dirty="0">
                <a:latin typeface="+mj-lt"/>
              </a:rPr>
              <a:t>We recommend you use standard system fonts such as Calibri, Verdana, Times New Roman, or Arial.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AU" sz="20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000" b="1" dirty="0">
                <a:latin typeface="+mj-lt"/>
              </a:rPr>
              <a:t>Recommended font sizes: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000" b="1" dirty="0">
                <a:latin typeface="+mj-lt"/>
              </a:rPr>
              <a:t>48-60pt for Titles/Headings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AU" sz="2000" b="1" dirty="0">
                <a:latin typeface="+mj-lt"/>
              </a:rPr>
              <a:t>24-28pt for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998D36-A470-E02B-5E04-D46796637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84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364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4AFA79D65B6247BF533C58FB3C4208" ma:contentTypeVersion="16" ma:contentTypeDescription="Create a new document." ma:contentTypeScope="" ma:versionID="c58041e9070eeddb73a1493f73d00eef">
  <xsd:schema xmlns:xsd="http://www.w3.org/2001/XMLSchema" xmlns:xs="http://www.w3.org/2001/XMLSchema" xmlns:p="http://schemas.microsoft.com/office/2006/metadata/properties" xmlns:ns2="6cddef40-3773-4dee-b444-19a748ead854" xmlns:ns3="09947984-dca6-4f3e-b51a-a98f469cd961" targetNamespace="http://schemas.microsoft.com/office/2006/metadata/properties" ma:root="true" ma:fieldsID="1a66ec448c8b8f0c9ab8b4d59022122b" ns2:_="" ns3:_="">
    <xsd:import namespace="6cddef40-3773-4dee-b444-19a748ead854"/>
    <xsd:import namespace="09947984-dca6-4f3e-b51a-a98f469cd961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ddef40-3773-4dee-b444-19a748ead85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ef252ff3-10ec-413d-9c93-3b08888010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947984-dca6-4f3e-b51a-a98f469cd961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66af939f-ce4a-496a-a648-cd14dfc56ac9}" ma:internalName="TaxCatchAll" ma:showField="CatchAllData" ma:web="09947984-dca6-4f3e-b51a-a98f469cd9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947984-dca6-4f3e-b51a-a98f469cd961" xsi:nil="true"/>
    <lcf76f155ced4ddcb4097134ff3c332f xmlns="6cddef40-3773-4dee-b444-19a748ead854">
      <Terms xmlns="http://schemas.microsoft.com/office/infopath/2007/PartnerControls"/>
    </lcf76f155ced4ddcb4097134ff3c332f>
    <SharedWithUsers xmlns="09947984-dca6-4f3e-b51a-a98f469cd961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5DDE82-72D9-4337-A007-C95CDD595B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ddef40-3773-4dee-b444-19a748ead854"/>
    <ds:schemaRef ds:uri="09947984-dca6-4f3e-b51a-a98f469cd9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3EEBED-A2AD-439D-B561-A13A6858C3CA}">
  <ds:schemaRefs>
    <ds:schemaRef ds:uri="http://schemas.microsoft.com/office/2006/metadata/properties"/>
    <ds:schemaRef ds:uri="http://schemas.microsoft.com/office/infopath/2007/PartnerControls"/>
    <ds:schemaRef ds:uri="22d5416a-8ddc-4491-a905-5f3a67f13982"/>
    <ds:schemaRef ds:uri="7621ef1e-a897-4fd5-ba3e-a43e3abd7da4"/>
    <ds:schemaRef ds:uri="09947984-dca6-4f3e-b51a-a98f469cd961"/>
    <ds:schemaRef ds:uri="6cddef40-3773-4dee-b444-19a748ead854"/>
  </ds:schemaRefs>
</ds:datastoreItem>
</file>

<file path=customXml/itemProps3.xml><?xml version="1.0" encoding="utf-8"?>
<ds:datastoreItem xmlns:ds="http://schemas.openxmlformats.org/officeDocument/2006/customXml" ds:itemID="{F2FA7C8C-96A6-4394-A470-1DEDB7FA33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56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 Mei Giam</dc:creator>
  <cp:lastModifiedBy>Ludovica Lorenzato</cp:lastModifiedBy>
  <cp:revision>9</cp:revision>
  <dcterms:created xsi:type="dcterms:W3CDTF">2023-12-19T15:05:58Z</dcterms:created>
  <dcterms:modified xsi:type="dcterms:W3CDTF">2026-04-07T03:03:10Z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0x0101006D4AFA79D65B6247BF533C58FB3C4208</vt:lpwstr>
  </property>
  <property fmtid="{D5CDD505-2E9C-101B-9397-08002B2CF9AE}" pid="3" name="Order">
    <vt:r8>117400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